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12/9/2021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570456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Just Open Targets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24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USPSA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wall feet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77639A9-DDD7-47B9-91D8-66C5ED65F2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619852"/>
            <a:ext cx="7025776" cy="351288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Just Open Targets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Just Open Targets is a 24 round, 120 point, Comstock course of fire. There are 12 USPSA targets. The best 2 hits will score.</a:t>
            </a:r>
          </a:p>
          <a:p>
            <a:endParaRPr lang="en-US" dirty="0"/>
          </a:p>
          <a:p>
            <a:r>
              <a:rPr lang="en-US" dirty="0"/>
              <a:t>Handgun start position is anywhere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anywhere inside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audible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1491</TotalTime>
  <Words>127</Words>
  <Application>Microsoft Office PowerPoint</Application>
  <PresentationFormat>Custom</PresentationFormat>
  <Paragraphs>19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216</cp:revision>
  <cp:lastPrinted>2016-01-15T21:54:08Z</cp:lastPrinted>
  <dcterms:created xsi:type="dcterms:W3CDTF">2002-08-21T12:11:08Z</dcterms:created>
  <dcterms:modified xsi:type="dcterms:W3CDTF">2021-12-09T15:37:54Z</dcterms:modified>
  <cp:category>Shooting</cp:category>
</cp:coreProperties>
</file>

<file path=docProps/thumbnail.jpeg>
</file>